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4387175" cy="13716000"/>
  <p:notesSz cx="6858000" cy="9144000"/>
  <p:defaultTextStyle>
    <a:defPPr>
      <a:defRPr lang="en-US"/>
    </a:defPPr>
    <a:lvl1pPr marL="0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108863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F05"/>
    <a:srgbClr val="13294B"/>
    <a:srgbClr val="E84A27"/>
    <a:srgbClr val="E754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/>
    <p:restoredTop sz="94626"/>
  </p:normalViewPr>
  <p:slideViewPr>
    <p:cSldViewPr snapToGrid="0" snapToObjects="1">
      <p:cViewPr varScale="1">
        <p:scale>
          <a:sx n="60" d="100"/>
          <a:sy n="60" d="100"/>
        </p:scale>
        <p:origin x="960" y="200"/>
      </p:cViewPr>
      <p:guideLst>
        <p:guide orient="horz" pos="4320"/>
        <p:guide pos="7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038" y="4260851"/>
            <a:ext cx="20729099" cy="2940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8076" y="7772400"/>
            <a:ext cx="17071023" cy="3505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3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20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9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07661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aterfall chart&#10;&#10;Description automatically generated">
            <a:extLst>
              <a:ext uri="{FF2B5EF4-FFF2-40B4-BE49-F238E27FC236}">
                <a16:creationId xmlns:a16="http://schemas.microsoft.com/office/drawing/2014/main" id="{3701639C-BF5C-B654-1103-54FA819A77F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87" y="0"/>
            <a:ext cx="24385588" cy="13716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85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088639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479" indent="-816479" algn="l" defTabSz="1088639" rtl="0" eaLnBrk="1" latinLnBrk="0" hangingPunct="1">
        <a:spcBef>
          <a:spcPct val="20000"/>
        </a:spcBef>
        <a:buFont typeface="Arial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9038" indent="-680399" algn="l" defTabSz="1088639" rtl="0" eaLnBrk="1" latinLnBrk="0" hangingPunct="1">
        <a:spcBef>
          <a:spcPct val="20000"/>
        </a:spcBef>
        <a:buFont typeface="Arial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597" indent="-544319" algn="l" defTabSz="1088639" rtl="0" eaLnBrk="1" latinLnBrk="0" hangingPunct="1">
        <a:spcBef>
          <a:spcPct val="20000"/>
        </a:spcBef>
        <a:buFont typeface="Arial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10236" indent="-544319" algn="l" defTabSz="1088639" rtl="0" eaLnBrk="1" latinLnBrk="0" hangingPunct="1">
        <a:spcBef>
          <a:spcPct val="20000"/>
        </a:spcBef>
        <a:buFont typeface="Arial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875" indent="-544319" algn="l" defTabSz="1088639" rtl="0" eaLnBrk="1" latinLnBrk="0" hangingPunct="1">
        <a:spcBef>
          <a:spcPct val="20000"/>
        </a:spcBef>
        <a:buFont typeface="Arial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7514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6153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4792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3431" indent="-544319" algn="l" defTabSz="1088639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639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278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917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556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3195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834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20472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9111" algn="l" defTabSz="108863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as-news@illinois.ed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7998" y="2864949"/>
            <a:ext cx="22791178" cy="1508712"/>
          </a:xfrm>
        </p:spPr>
        <p:txBody>
          <a:bodyPr anchor="t"/>
          <a:lstStyle/>
          <a:p>
            <a:r>
              <a:rPr lang="en-US" sz="9600" b="1" dirty="0">
                <a:solidFill>
                  <a:srgbClr val="FF5F05"/>
                </a:solidFill>
                <a:latin typeface="Montserrat Medium" pitchFamily="2" charset="77"/>
              </a:rPr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5680" y="5505462"/>
            <a:ext cx="22791178" cy="6991338"/>
          </a:xfrm>
        </p:spPr>
        <p:txBody>
          <a:bodyPr/>
          <a:lstStyle/>
          <a:p>
            <a:r>
              <a:rPr lang="en-US" sz="6000" dirty="0">
                <a:solidFill>
                  <a:srgbClr val="13294B"/>
                </a:solidFill>
                <a:latin typeface="Source Sans Pro" panose="020B0503030403020204" pitchFamily="34" charset="0"/>
              </a:rPr>
              <a:t>Add additional content here.</a:t>
            </a:r>
          </a:p>
          <a:p>
            <a:r>
              <a:rPr lang="en-US" sz="6000" dirty="0">
                <a:solidFill>
                  <a:srgbClr val="13294B"/>
                </a:solidFill>
                <a:latin typeface="Source Sans Pro" panose="020B0503030403020204" pitchFamily="34" charset="0"/>
              </a:rPr>
              <a:t>Save as a jpeg or </a:t>
            </a:r>
            <a:r>
              <a:rPr lang="en-US" sz="6000" dirty="0" err="1">
                <a:solidFill>
                  <a:srgbClr val="13294B"/>
                </a:solidFill>
                <a:latin typeface="Source Sans Pro" panose="020B0503030403020204" pitchFamily="34" charset="0"/>
              </a:rPr>
              <a:t>png</a:t>
            </a:r>
            <a:r>
              <a:rPr lang="en-US" sz="6000" dirty="0">
                <a:solidFill>
                  <a:srgbClr val="13294B"/>
                </a:solidFill>
                <a:latin typeface="Source Sans Pro" panose="020B0503030403020204" pitchFamily="34" charset="0"/>
              </a:rPr>
              <a:t> file.</a:t>
            </a:r>
          </a:p>
          <a:p>
            <a:endParaRPr lang="en-US" sz="4000" dirty="0">
              <a:solidFill>
                <a:srgbClr val="13294B"/>
              </a:solidFill>
              <a:latin typeface="Source Sans Pro" panose="020B0503030403020204" pitchFamily="34" charset="0"/>
            </a:endParaRPr>
          </a:p>
          <a:p>
            <a:endParaRPr lang="en-US" sz="4000" dirty="0">
              <a:solidFill>
                <a:srgbClr val="13294B"/>
              </a:solidFill>
              <a:latin typeface="Source Sans Pro" panose="020B0503030403020204" pitchFamily="34" charset="0"/>
            </a:endParaRPr>
          </a:p>
          <a:p>
            <a:endParaRPr lang="en-US" sz="4000" dirty="0">
              <a:solidFill>
                <a:srgbClr val="13294B"/>
              </a:solidFill>
              <a:latin typeface="Source Sans Pro" panose="020B0503030403020204" pitchFamily="34" charset="0"/>
            </a:endParaRPr>
          </a:p>
          <a:p>
            <a:endParaRPr lang="en-US" sz="4000" dirty="0">
              <a:solidFill>
                <a:srgbClr val="13294B"/>
              </a:solidFill>
              <a:latin typeface="Source Sans Pro" panose="020B0503030403020204" pitchFamily="34" charset="0"/>
            </a:endParaRPr>
          </a:p>
          <a:p>
            <a:endParaRPr lang="en-US" sz="4000" dirty="0">
              <a:solidFill>
                <a:srgbClr val="13294B"/>
              </a:solidFill>
              <a:latin typeface="Source Sans Pro" panose="020B0503030403020204" pitchFamily="34" charset="0"/>
            </a:endParaRPr>
          </a:p>
          <a:p>
            <a:endParaRPr lang="en-US" sz="4000" dirty="0">
              <a:solidFill>
                <a:srgbClr val="13294B"/>
              </a:solidFill>
              <a:latin typeface="Source Sans Pro" panose="020B0503030403020204" pitchFamily="34" charset="0"/>
            </a:endParaRPr>
          </a:p>
          <a:p>
            <a:r>
              <a:rPr lang="en-US" sz="2800" dirty="0">
                <a:solidFill>
                  <a:srgbClr val="13294B"/>
                </a:solidFill>
                <a:latin typeface="Source Sans Pro" panose="020B0503030403020204" pitchFamily="34" charset="0"/>
              </a:rPr>
              <a:t>(Email to </a:t>
            </a:r>
            <a:r>
              <a:rPr lang="en-US" sz="2800" dirty="0">
                <a:solidFill>
                  <a:srgbClr val="13294B"/>
                </a:solidFill>
                <a:latin typeface="Source Sans Pro" panose="020B0503030403020204" pitchFamily="34" charset="0"/>
                <a:hlinkClick r:id="rId2"/>
              </a:rPr>
              <a:t>las-news@illinois.edu</a:t>
            </a:r>
            <a:r>
              <a:rPr lang="en-US" sz="2800" dirty="0">
                <a:solidFill>
                  <a:srgbClr val="13294B"/>
                </a:solidFill>
                <a:latin typeface="Source Sans Pro" panose="020B0503030403020204" pitchFamily="34" charset="0"/>
              </a:rPr>
              <a:t> to post in Lincoln Hall)</a:t>
            </a:r>
          </a:p>
        </p:txBody>
      </p:sp>
    </p:spTree>
    <p:extLst>
      <p:ext uri="{BB962C8B-B14F-4D97-AF65-F5344CB8AC3E}">
        <p14:creationId xmlns:p14="http://schemas.microsoft.com/office/powerpoint/2010/main" val="1144826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DigitalDisplay_TemplateSlide</Template>
  <TotalTime>54</TotalTime>
  <Words>28</Words>
  <Application>Microsoft Macintosh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Montserrat Medium</vt:lpstr>
      <vt:lpstr>Source Sans Pro</vt:lpstr>
      <vt:lpstr>Office Theme</vt:lpstr>
      <vt:lpstr>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your title here</dc:title>
  <dc:creator>Microsoft Office User</dc:creator>
  <cp:lastModifiedBy>Gillett, Heather L</cp:lastModifiedBy>
  <cp:revision>5</cp:revision>
  <dcterms:created xsi:type="dcterms:W3CDTF">2017-05-10T21:05:11Z</dcterms:created>
  <dcterms:modified xsi:type="dcterms:W3CDTF">2023-04-17T21:19:30Z</dcterms:modified>
</cp:coreProperties>
</file>