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sldIdLst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D4"/>
    <a:srgbClr val="F8FAFC"/>
    <a:srgbClr val="132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77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10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98601"/>
            <a:ext cx="7772400" cy="1779939"/>
          </a:xfrm>
        </p:spPr>
        <p:txBody>
          <a:bodyPr lIns="0" tIns="0" rIns="0" bIns="0" anchor="ctr" anchorCtr="0">
            <a:noAutofit/>
          </a:bodyPr>
          <a:lstStyle>
            <a:lvl1pPr algn="ctr">
              <a:defRPr sz="6000" b="1" i="0" baseline="0">
                <a:solidFill>
                  <a:srgbClr val="13294B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78541"/>
            <a:ext cx="7772400" cy="44673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 b="0" i="0">
                <a:solidFill>
                  <a:srgbClr val="009FD4"/>
                </a:solidFill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5ABBEB-BF97-B143-B098-EE91F75A14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613967"/>
            <a:ext cx="7772400" cy="375299"/>
          </a:xfr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800" b="0" i="0" baseline="0">
                <a:solidFill>
                  <a:srgbClr val="F8FAFC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DEPARTMENT/UNIT/PROGRAM NAME HERE</a:t>
            </a:r>
          </a:p>
        </p:txBody>
      </p:sp>
    </p:spTree>
    <p:extLst>
      <p:ext uri="{BB962C8B-B14F-4D97-AF65-F5344CB8AC3E}">
        <p14:creationId xmlns:p14="http://schemas.microsoft.com/office/powerpoint/2010/main" val="3793225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C8BDE-9BE7-5047-A678-48F3A868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769" y="243106"/>
            <a:ext cx="8082581" cy="73075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3600" b="1" i="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Heading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F621F-BFC2-9647-ADBC-3A7EC1D6E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69" y="1574499"/>
            <a:ext cx="8082581" cy="490657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Source Sans Pro" panose="020B0503030403020204" pitchFamily="34" charset="0"/>
              </a:defRPr>
            </a:lvl1pPr>
            <a:lvl2pPr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>
              <a:defRPr b="0" i="0">
                <a:latin typeface="Source Sans Pro" panose="020B0503030403020204" pitchFamily="34" charset="0"/>
              </a:defRPr>
            </a:lvl4pPr>
            <a:lvl5pPr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637C775-9FBF-5C49-A7DF-D34AC48E5F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24273" y="1065829"/>
            <a:ext cx="6005513" cy="1952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FontTx/>
              <a:buNone/>
              <a:defRPr sz="1000" b="0" i="0">
                <a:solidFill>
                  <a:srgbClr val="009FD4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DEPARTMENT/UNIT/PROGRAM NAME HERE ((if desired))</a:t>
            </a:r>
          </a:p>
        </p:txBody>
      </p:sp>
    </p:spTree>
    <p:extLst>
      <p:ext uri="{BB962C8B-B14F-4D97-AF65-F5344CB8AC3E}">
        <p14:creationId xmlns:p14="http://schemas.microsoft.com/office/powerpoint/2010/main" val="293852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83ABA02-F909-8D43-BA3A-35BB60C98DF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770" y="1574499"/>
            <a:ext cx="8082580" cy="4602464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 baseline="0">
                <a:latin typeface="Source Sans Pro" panose="020B0503030403020204" pitchFamily="34" charset="0"/>
              </a:defRPr>
            </a:lvl1pPr>
            <a:lvl2pPr>
              <a:defRPr b="0" i="0">
                <a:latin typeface="Source Sans Pro" panose="020B0503030403020204" pitchFamily="34" charset="0"/>
              </a:defRPr>
            </a:lvl2pPr>
            <a:lvl3pPr>
              <a:defRPr b="0" i="0">
                <a:latin typeface="Source Sans Pro" panose="020B0503030403020204" pitchFamily="34" charset="0"/>
              </a:defRPr>
            </a:lvl3pPr>
            <a:lvl4pPr>
              <a:defRPr b="0" i="0">
                <a:latin typeface="Source Sans Pro" panose="020B0503030403020204" pitchFamily="34" charset="0"/>
              </a:defRPr>
            </a:lvl4pPr>
            <a:lvl5pPr>
              <a:defRPr b="0" i="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Add text or images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E191F17-869B-3249-8DE1-A62CE36AB5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769" y="243106"/>
            <a:ext cx="8082581" cy="73075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3600" b="1" i="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Heading here</a:t>
            </a:r>
          </a:p>
        </p:txBody>
      </p:sp>
    </p:spTree>
    <p:extLst>
      <p:ext uri="{BB962C8B-B14F-4D97-AF65-F5344CB8AC3E}">
        <p14:creationId xmlns:p14="http://schemas.microsoft.com/office/powerpoint/2010/main" val="203424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B8091-B5F4-F345-B2BB-FA593835BD5C}" type="datetimeFigureOut">
              <a:rPr lang="en-US" smtClean="0"/>
              <a:t>10/21/22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42C47-2621-1047-8F02-6BD36AC0EED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0B82D3AA-1472-AD46-9561-9E297F208B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44F60B-E6C5-EB4C-8600-2008C1FDD6A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0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C6D5AA-24FB-7F44-B864-C438BED34E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9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6AAB67-1524-6F4E-AA53-CBCD4FBC56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1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0279C-E2C9-0C4A-B8D3-0A5EA5A76A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A0891B-1C07-064B-9944-9032CA2CAA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92235-8171-584A-BEB8-6856CCBD31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47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4F95C-29B0-D648-BE9B-7E7752956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D1F13-FFEF-C542-B8EC-B3B9EDDD8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9E988-A2DC-4849-94D4-DF0C7374FB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39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5EBEA-1921-0245-B0D4-5094C2372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69" y="225523"/>
            <a:ext cx="8082581" cy="68887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76B73-3302-CB4D-8A6A-C71C719C1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345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3430034-0F1E-3B49-9C96-596A112B125D}" vid="{F20FE8A2-29E4-124D-B16A-C6F93661E9D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3430034-0F1E-3B49-9C96-596A112B125D}" vid="{BDD27380-62A6-DE43-A727-96CDC7531C8F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3430034-0F1E-3B49-9C96-596A112B125D}" vid="{DA843E90-9415-4748-AC27-0ABD1F70F38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Source Sans Pro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Gillett, Heather L</dc:creator>
  <cp:lastModifiedBy>Gillett, Heather L</cp:lastModifiedBy>
  <cp:revision>1</cp:revision>
  <dcterms:created xsi:type="dcterms:W3CDTF">2022-10-21T15:53:19Z</dcterms:created>
  <dcterms:modified xsi:type="dcterms:W3CDTF">2022-10-21T15:53:44Z</dcterms:modified>
</cp:coreProperties>
</file>