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4" r:id="rId2"/>
    <p:sldMasterId id="2147483692" r:id="rId3"/>
  </p:sldMasterIdLst>
  <p:sldIdLst>
    <p:sldId id="262" r:id="rId4"/>
    <p:sldId id="260" r:id="rId5"/>
    <p:sldId id="261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FD4"/>
    <a:srgbClr val="132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9"/>
    <p:restoredTop sz="96327"/>
  </p:normalViewPr>
  <p:slideViewPr>
    <p:cSldViewPr snapToGrid="0" snapToObjects="1">
      <p:cViewPr varScale="1">
        <p:scale>
          <a:sx n="165" d="100"/>
          <a:sy n="165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EC269F-DFFC-6F4E-83C5-EE2379007A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9400" y="2969752"/>
            <a:ext cx="8604250" cy="54347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2400" b="0" i="0" baseline="0">
                <a:solidFill>
                  <a:srgbClr val="009FD4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Subhead 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327F80B-EAF8-2746-A7A4-DC521B5311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9401" y="1453415"/>
            <a:ext cx="8604250" cy="1488223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FontTx/>
              <a:buNone/>
              <a:defRPr sz="6000" b="1" i="0" baseline="0">
                <a:solidFill>
                  <a:srgbClr val="13294B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A9C83B75-BD09-A147-B3A0-AE4698EF33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9400" y="624153"/>
            <a:ext cx="8604250" cy="54347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FontTx/>
              <a:buNone/>
              <a:defRPr sz="1800" b="0" i="0">
                <a:solidFill>
                  <a:srgbClr val="FFFFFF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DEPARTMENT/UNIT/PROGRAM NAME HERE</a:t>
            </a:r>
          </a:p>
        </p:txBody>
      </p:sp>
    </p:spTree>
    <p:extLst>
      <p:ext uri="{BB962C8B-B14F-4D97-AF65-F5344CB8AC3E}">
        <p14:creationId xmlns:p14="http://schemas.microsoft.com/office/powerpoint/2010/main" val="157627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459FF56-1F3E-9E41-9B5C-952A5CFD88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770" y="169142"/>
            <a:ext cx="8082581" cy="54806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defRPr sz="3600" b="1" i="0">
                <a:solidFill>
                  <a:schemeClr val="bg1"/>
                </a:solidFill>
                <a:latin typeface="Source Sans Pro Semibold" panose="020B0503030403020204" pitchFamily="34" charset="0"/>
              </a:defRPr>
            </a:lvl1pPr>
          </a:lstStyle>
          <a:p>
            <a:r>
              <a:rPr lang="en-US" dirty="0"/>
              <a:t>Heading here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3ABA02-F909-8D43-BA3A-35BB60C98DF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770" y="1196573"/>
            <a:ext cx="8082580" cy="3596170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latin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Add text or images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B6906-B929-CD4D-8BAD-D9359F1775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72223" y="886849"/>
            <a:ext cx="5643177" cy="225904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FontTx/>
              <a:buNone/>
              <a:defRPr sz="1000" b="0" i="0">
                <a:solidFill>
                  <a:srgbClr val="009FD4"/>
                </a:solidFill>
                <a:latin typeface="Source Sans Pro" panose="020B0503030403020204" pitchFamily="34" charset="0"/>
              </a:defRPr>
            </a:lvl1pPr>
          </a:lstStyle>
          <a:p>
            <a:pPr lvl="0"/>
            <a:r>
              <a:rPr lang="en-US" dirty="0"/>
              <a:t>DEPARTMENT/UNIT/PROGRAM NAME ((if desired))</a:t>
            </a:r>
          </a:p>
        </p:txBody>
      </p:sp>
    </p:spTree>
    <p:extLst>
      <p:ext uri="{BB962C8B-B14F-4D97-AF65-F5344CB8AC3E}">
        <p14:creationId xmlns:p14="http://schemas.microsoft.com/office/powerpoint/2010/main" val="2034241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981C168-1EFE-6D47-8492-CF307EA88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770" y="169142"/>
            <a:ext cx="8082581" cy="54806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defRPr sz="3600" b="1" i="0">
                <a:solidFill>
                  <a:schemeClr val="bg1"/>
                </a:solidFill>
                <a:latin typeface="Source Sans Pro Semibold" panose="020B0503030403020204" pitchFamily="34" charset="0"/>
              </a:defRPr>
            </a:lvl1pPr>
          </a:lstStyle>
          <a:p>
            <a:r>
              <a:rPr lang="en-US" dirty="0"/>
              <a:t>Heading here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60F841C-DE9C-6A4B-A34B-6F1D5AD096F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770" y="1036553"/>
            <a:ext cx="8082580" cy="3596170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latin typeface="Source Sans Pro" panose="020B0503030403020204" pitchFamily="34" charset="0"/>
              </a:defRPr>
            </a:lvl1pPr>
            <a:lvl2pPr>
              <a:defRPr b="0" i="0">
                <a:latin typeface="Source Sans Pro" panose="020B0503030403020204" pitchFamily="34" charset="0"/>
              </a:defRPr>
            </a:lvl2pPr>
            <a:lvl3pPr>
              <a:defRPr b="0" i="0">
                <a:latin typeface="Source Sans Pro" panose="020B0503030403020204" pitchFamily="34" charset="0"/>
              </a:defRPr>
            </a:lvl3pPr>
            <a:lvl4pPr>
              <a:defRPr b="0" i="0">
                <a:latin typeface="Source Sans Pro" panose="020B0503030403020204" pitchFamily="34" charset="0"/>
              </a:defRPr>
            </a:lvl4pPr>
            <a:lvl5pPr>
              <a:defRPr b="0" i="0">
                <a:latin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Add text or images here</a:t>
            </a:r>
          </a:p>
        </p:txBody>
      </p:sp>
    </p:spTree>
    <p:extLst>
      <p:ext uri="{BB962C8B-B14F-4D97-AF65-F5344CB8AC3E}">
        <p14:creationId xmlns:p14="http://schemas.microsoft.com/office/powerpoint/2010/main" val="111324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DA2778B-D0B8-394A-B4BA-A1A3E1396D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212FF5F6-D966-3D43-9FA8-169197E413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61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53B1A72-62FA-7040-B19D-0ADFDB71FD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4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1FAAD7-8381-5640-9F8E-63A9D05244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14B73-BD06-6940-AB46-5636487EEE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3DC50-2C4F-174A-8748-A5513047D8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0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92272-7650-B044-A788-7012F993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C92C4-50B1-1D4F-B8FD-37AB99C88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52043-7774-534E-91B9-FD2FC0150E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24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52A2B-F1E8-B441-9297-95D8EE05B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7E7D0-678B-4E49-B728-1586C0195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88532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S_template_NoMacros_APR2022" id="{582178D7-E9F7-704C-A077-2F60704D047D}" vid="{4343AEE1-D32A-3C4F-A9B4-47292390F310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S_template_NoMacros_APR2022" id="{582178D7-E9F7-704C-A077-2F60704D047D}" vid="{01C264FA-E8E1-EA4C-B836-4E8F1B9F7725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S_template_NoMacros_APR2022" id="{582178D7-E9F7-704C-A077-2F60704D047D}" vid="{8799DCA8-A9A8-C142-AF3B-2F8909A0C1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Custom Design</Template>
  <TotalTime>0</TotalTime>
  <Words>0</Words>
  <Application>Microsoft Macintosh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Source Sans Pro</vt:lpstr>
      <vt:lpstr>Source Sans Pro Semibold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Gillett, Heather L</dc:creator>
  <cp:lastModifiedBy>Gillett, Heather L</cp:lastModifiedBy>
  <cp:revision>1</cp:revision>
  <dcterms:created xsi:type="dcterms:W3CDTF">2022-10-21T15:54:49Z</dcterms:created>
  <dcterms:modified xsi:type="dcterms:W3CDTF">2022-10-21T15:55:01Z</dcterms:modified>
</cp:coreProperties>
</file>